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80B53-534A-4B2F-94A2-EE686CC2679D}">
  <a:tblStyle styleId="{61C80B53-534A-4B2F-94A2-EE686CC26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256393" y="10419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05366" y="4141079"/>
            <a:ext cx="307411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PostgreSQL. Advanced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Защита проекта</a:t>
            </a:r>
            <a:endParaRPr sz="2000" dirty="0"/>
          </a:p>
          <a:p>
            <a:pPr>
              <a:buSzPts val="1100"/>
            </a:pPr>
            <a:r>
              <a:rPr lang="ru-RU" sz="2000" dirty="0"/>
              <a:t>Тема</a:t>
            </a:r>
            <a:r>
              <a:rPr lang="en-US" sz="2000" dirty="0"/>
              <a:t>: </a:t>
            </a:r>
            <a:r>
              <a:rPr lang="ru-RU" sz="2000" dirty="0"/>
              <a:t>Создание и тестирование высоконагруженного отказоустойчивого кластера </a:t>
            </a:r>
            <a:r>
              <a:rPr lang="en-US" sz="2000" dirty="0" err="1"/>
              <a:t>Patroni</a:t>
            </a:r>
            <a:br>
              <a:rPr lang="ru-R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Умысков Михаил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Программист, компания Ростелеком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D33166-3A71-40A0-B0D0-6493EB41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2003612"/>
            <a:ext cx="2896850" cy="2400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889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 rot="10800000" flipV="1">
            <a:off x="1138125" y="1677074"/>
            <a:ext cx="12700" cy="58251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32942161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кластер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Нарушение целостности данных мастера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Восстановление кластера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Проверить отказоустойчивость кластера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280220812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9A30CC-6A1D-4995-B264-2AAC235B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1157280"/>
            <a:ext cx="3361765" cy="3436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3000" dirty="0"/>
            </a:b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52362A-16E1-4B47-ABFE-443DB33F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7" y="940866"/>
            <a:ext cx="5241344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099CF-8030-4326-A879-6129041B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7" y="3170144"/>
            <a:ext cx="5241344" cy="1488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65CED-FF38-42BA-9766-EFC572533FF0}"/>
              </a:ext>
            </a:extLst>
          </p:cNvPr>
          <p:cNvSpPr txBox="1"/>
          <p:nvPr/>
        </p:nvSpPr>
        <p:spPr>
          <a:xfrm>
            <a:off x="354137" y="2633065"/>
            <a:ext cx="309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rm</a:t>
            </a:r>
            <a:r>
              <a:rPr lang="ru-RU" dirty="0"/>
              <a:t> -</a:t>
            </a:r>
            <a:r>
              <a:rPr lang="ru-RU" dirty="0" err="1"/>
              <a:t>rf</a:t>
            </a:r>
            <a:r>
              <a:rPr lang="ru-RU" dirty="0"/>
              <a:t>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lib</a:t>
            </a:r>
            <a:r>
              <a:rPr lang="ru-RU" dirty="0"/>
              <a:t>/</a:t>
            </a:r>
            <a:r>
              <a:rPr lang="ru-RU" dirty="0" err="1"/>
              <a:t>postgresql</a:t>
            </a:r>
            <a:r>
              <a:rPr lang="ru-RU" dirty="0"/>
              <a:t>/</a:t>
            </a:r>
            <a:r>
              <a:rPr lang="ru-RU" dirty="0" err="1"/>
              <a:t>patroni</a:t>
            </a:r>
            <a:r>
              <a:rPr lang="ru-RU" dirty="0"/>
              <a:t>/</a:t>
            </a:r>
            <a:r>
              <a:rPr lang="ru-RU" dirty="0" err="1"/>
              <a:t>main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658817393"/>
              </p:ext>
            </p:extLst>
          </p:nvPr>
        </p:nvGraphicFramePr>
        <p:xfrm>
          <a:off x="952500" y="1718400"/>
          <a:ext cx="7239000" cy="2002416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восстановил свою работу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Роль лидера взяла на себя уцелевшая реплика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Наблюдалась кратковременная недоступность данных 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5" name="Google Shape;265;p56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66" name="Google Shape;26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67" name="Google Shape;267;p56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154</Words>
  <Application>Microsoft Office PowerPoint</Application>
  <PresentationFormat>Экран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Patroni    </vt:lpstr>
      <vt:lpstr>План защиты</vt:lpstr>
      <vt:lpstr>Презентация PowerPoint</vt:lpstr>
      <vt:lpstr>Какие технологии использовались </vt:lpstr>
      <vt:lpstr>Что получилось  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Умысков Михаил Александрович</dc:creator>
  <cp:lastModifiedBy>Умысков Михаил Александрович</cp:lastModifiedBy>
  <cp:revision>14</cp:revision>
  <dcterms:modified xsi:type="dcterms:W3CDTF">2025-03-18T20:39:20Z</dcterms:modified>
</cp:coreProperties>
</file>